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89613" cy="32918400"/>
  <p:notesSz cx="6858000" cy="9144000"/>
  <p:defaultTextStyle>
    <a:defPPr>
      <a:defRPr lang="ko-KR"/>
    </a:defPPr>
    <a:lvl1pPr marL="0" algn="l" defTabSz="4389029" rtl="0" eaLnBrk="1" latinLnBrk="1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4389029" rtl="0" eaLnBrk="1" latinLnBrk="1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029" algn="l" defTabSz="4389029" rtl="0" eaLnBrk="1" latinLnBrk="1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4389029" rtl="0" eaLnBrk="1" latinLnBrk="1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4389029" rtl="0" eaLnBrk="1" latinLnBrk="1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4389029" rtl="0" eaLnBrk="1" latinLnBrk="1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086" algn="l" defTabSz="4389029" rtl="0" eaLnBrk="1" latinLnBrk="1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600" algn="l" defTabSz="4389029" rtl="0" eaLnBrk="1" latinLnBrk="1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114" algn="l" defTabSz="4389029" rtl="0" eaLnBrk="1" latinLnBrk="1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8" d="100"/>
          <a:sy n="28" d="100"/>
        </p:scale>
        <p:origin x="1548" y="72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291721" y="10226042"/>
            <a:ext cx="37306171" cy="705612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583442" y="18653760"/>
            <a:ext cx="30722729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030B-D9A5-4A06-B562-C39F5D7C0F7C}" type="datetimeFigureOut">
              <a:rPr lang="ko-KR" altLang="en-US" smtClean="0"/>
              <a:t>2023-03-17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447-B281-4BEA-A8F6-74991C78C8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8639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030B-D9A5-4A06-B562-C39F5D7C0F7C}" type="datetimeFigureOut">
              <a:rPr lang="ko-KR" altLang="en-US" smtClean="0"/>
              <a:t>2023-03-17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447-B281-4BEA-A8F6-74991C78C8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915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1819969" y="1318265"/>
            <a:ext cx="9875163" cy="2808732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194481" y="1318265"/>
            <a:ext cx="28893995" cy="2808732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030B-D9A5-4A06-B562-C39F5D7C0F7C}" type="datetimeFigureOut">
              <a:rPr lang="ko-KR" altLang="en-US" smtClean="0"/>
              <a:t>2023-03-17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447-B281-4BEA-A8F6-74991C78C8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6931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030B-D9A5-4A06-B562-C39F5D7C0F7C}" type="datetimeFigureOut">
              <a:rPr lang="ko-KR" altLang="en-US" smtClean="0"/>
              <a:t>2023-03-17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447-B281-4BEA-A8F6-74991C78C8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0045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66977" y="21153122"/>
            <a:ext cx="37306171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66977" y="13952225"/>
            <a:ext cx="37306171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14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029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54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057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57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086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6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11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030B-D9A5-4A06-B562-C39F5D7C0F7C}" type="datetimeFigureOut">
              <a:rPr lang="ko-KR" altLang="en-US" smtClean="0"/>
              <a:t>2023-03-17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447-B281-4BEA-A8F6-74991C78C8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6990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194481" y="7680963"/>
            <a:ext cx="19384579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2310553" y="7680963"/>
            <a:ext cx="19384579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030B-D9A5-4A06-B562-C39F5D7C0F7C}" type="datetimeFigureOut">
              <a:rPr lang="ko-KR" altLang="en-US" smtClean="0"/>
              <a:t>2023-03-17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447-B281-4BEA-A8F6-74991C78C8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1018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194481" y="7368542"/>
            <a:ext cx="19392201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14" indent="0">
              <a:buNone/>
              <a:defRPr sz="9600" b="1"/>
            </a:lvl2pPr>
            <a:lvl3pPr marL="4389029" indent="0">
              <a:buNone/>
              <a:defRPr sz="86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6" indent="0">
              <a:buNone/>
              <a:defRPr sz="7700" b="1"/>
            </a:lvl7pPr>
            <a:lvl8pPr marL="15361600" indent="0">
              <a:buNone/>
              <a:defRPr sz="7700" b="1"/>
            </a:lvl8pPr>
            <a:lvl9pPr marL="17556114" indent="0">
              <a:buNone/>
              <a:defRPr sz="77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194481" y="10439400"/>
            <a:ext cx="19392201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22295316" y="7368542"/>
            <a:ext cx="19399819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14" indent="0">
              <a:buNone/>
              <a:defRPr sz="9600" b="1"/>
            </a:lvl2pPr>
            <a:lvl3pPr marL="4389029" indent="0">
              <a:buNone/>
              <a:defRPr sz="86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6" indent="0">
              <a:buNone/>
              <a:defRPr sz="7700" b="1"/>
            </a:lvl7pPr>
            <a:lvl8pPr marL="15361600" indent="0">
              <a:buNone/>
              <a:defRPr sz="7700" b="1"/>
            </a:lvl8pPr>
            <a:lvl9pPr marL="17556114" indent="0">
              <a:buNone/>
              <a:defRPr sz="77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22295316" y="10439400"/>
            <a:ext cx="19399819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030B-D9A5-4A06-B562-C39F5D7C0F7C}" type="datetimeFigureOut">
              <a:rPr lang="ko-KR" altLang="en-US" smtClean="0"/>
              <a:t>2023-03-17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447-B281-4BEA-A8F6-74991C78C8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4903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030B-D9A5-4A06-B562-C39F5D7C0F7C}" type="datetimeFigureOut">
              <a:rPr lang="ko-KR" altLang="en-US" smtClean="0"/>
              <a:t>2023-03-17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447-B281-4BEA-A8F6-74991C78C8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4452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030B-D9A5-4A06-B562-C39F5D7C0F7C}" type="datetimeFigureOut">
              <a:rPr lang="ko-KR" altLang="en-US" smtClean="0"/>
              <a:t>2023-03-17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447-B281-4BEA-A8F6-74991C78C8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577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94483" y="1310640"/>
            <a:ext cx="14439380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159619" y="1310643"/>
            <a:ext cx="24535513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194483" y="6888483"/>
            <a:ext cx="14439380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14" indent="0">
              <a:buNone/>
              <a:defRPr sz="5800"/>
            </a:lvl2pPr>
            <a:lvl3pPr marL="4389029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6" indent="0">
              <a:buNone/>
              <a:defRPr sz="4300"/>
            </a:lvl7pPr>
            <a:lvl8pPr marL="15361600" indent="0">
              <a:buNone/>
              <a:defRPr sz="4300"/>
            </a:lvl8pPr>
            <a:lvl9pPr marL="17556114" indent="0">
              <a:buNone/>
              <a:defRPr sz="4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030B-D9A5-4A06-B562-C39F5D7C0F7C}" type="datetimeFigureOut">
              <a:rPr lang="ko-KR" altLang="en-US" smtClean="0"/>
              <a:t>2023-03-17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447-B281-4BEA-A8F6-74991C78C8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7028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602671" y="23042880"/>
            <a:ext cx="26333768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8602671" y="2941320"/>
            <a:ext cx="26333768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14" indent="0">
              <a:buNone/>
              <a:defRPr sz="13400"/>
            </a:lvl2pPr>
            <a:lvl3pPr marL="4389029" indent="0">
              <a:buNone/>
              <a:defRPr sz="11500"/>
            </a:lvl3pPr>
            <a:lvl4pPr marL="6583543" indent="0">
              <a:buNone/>
              <a:defRPr sz="9600"/>
            </a:lvl4pPr>
            <a:lvl5pPr marL="8778057" indent="0">
              <a:buNone/>
              <a:defRPr sz="9600"/>
            </a:lvl5pPr>
            <a:lvl6pPr marL="10972571" indent="0">
              <a:buNone/>
              <a:defRPr sz="9600"/>
            </a:lvl6pPr>
            <a:lvl7pPr marL="13167086" indent="0">
              <a:buNone/>
              <a:defRPr sz="9600"/>
            </a:lvl7pPr>
            <a:lvl8pPr marL="15361600" indent="0">
              <a:buNone/>
              <a:defRPr sz="9600"/>
            </a:lvl8pPr>
            <a:lvl9pPr marL="17556114" indent="0">
              <a:buNone/>
              <a:defRPr sz="96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602671" y="25763222"/>
            <a:ext cx="26333768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14" indent="0">
              <a:buNone/>
              <a:defRPr sz="5800"/>
            </a:lvl2pPr>
            <a:lvl3pPr marL="4389029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6" indent="0">
              <a:buNone/>
              <a:defRPr sz="4300"/>
            </a:lvl7pPr>
            <a:lvl8pPr marL="15361600" indent="0">
              <a:buNone/>
              <a:defRPr sz="4300"/>
            </a:lvl8pPr>
            <a:lvl9pPr marL="17556114" indent="0">
              <a:buNone/>
              <a:defRPr sz="4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030B-D9A5-4A06-B562-C39F5D7C0F7C}" type="datetimeFigureOut">
              <a:rPr lang="ko-KR" altLang="en-US" smtClean="0"/>
              <a:t>2023-03-17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447-B281-4BEA-A8F6-74991C78C8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484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2194481" y="1318262"/>
            <a:ext cx="39500652" cy="5486400"/>
          </a:xfrm>
          <a:prstGeom prst="rect">
            <a:avLst/>
          </a:prstGeom>
        </p:spPr>
        <p:txBody>
          <a:bodyPr vert="horz" lIns="438903" tIns="219451" rIns="438903" bIns="219451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194481" y="7680963"/>
            <a:ext cx="39500652" cy="21724622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2194481" y="30510482"/>
            <a:ext cx="1024091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3030B-D9A5-4A06-B562-C39F5D7C0F7C}" type="datetimeFigureOut">
              <a:rPr lang="ko-KR" altLang="en-US" smtClean="0"/>
              <a:t>2023-03-17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4995618" y="30510482"/>
            <a:ext cx="13898377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31454223" y="30510482"/>
            <a:ext cx="1024091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A5447-B281-4BEA-A8F6-74991C78C8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9353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029" rtl="0" eaLnBrk="1" latinLnBrk="1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886" indent="-1645886" algn="l" defTabSz="4389029" rtl="0" eaLnBrk="1" latinLnBrk="1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086" indent="-1371571" algn="l" defTabSz="4389029" rtl="0" eaLnBrk="1" latinLnBrk="1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286" indent="-1097257" algn="l" defTabSz="4389029" rtl="0" eaLnBrk="1" latinLnBrk="1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800" indent="-1097257" algn="l" defTabSz="4389029" rtl="0" eaLnBrk="1" latinLnBrk="1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314" indent="-1097257" algn="l" defTabSz="4389029" rtl="0" eaLnBrk="1" latinLnBrk="1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829" indent="-1097257" algn="l" defTabSz="4389029" rtl="0" eaLnBrk="1" latinLnBrk="1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343" indent="-1097257" algn="l" defTabSz="4389029" rtl="0" eaLnBrk="1" latinLnBrk="1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857" indent="-1097257" algn="l" defTabSz="4389029" rtl="0" eaLnBrk="1" latinLnBrk="1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371" indent="-1097257" algn="l" defTabSz="4389029" rtl="0" eaLnBrk="1" latinLnBrk="1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4389029" rtl="0" eaLnBrk="1" latinLnBrk="1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14" algn="l" defTabSz="4389029" rtl="0" eaLnBrk="1" latinLnBrk="1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29" algn="l" defTabSz="4389029" rtl="0" eaLnBrk="1" latinLnBrk="1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algn="l" defTabSz="4389029" rtl="0" eaLnBrk="1" latinLnBrk="1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057" algn="l" defTabSz="4389029" rtl="0" eaLnBrk="1" latinLnBrk="1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71" algn="l" defTabSz="4389029" rtl="0" eaLnBrk="1" latinLnBrk="1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086" algn="l" defTabSz="4389029" rtl="0" eaLnBrk="1" latinLnBrk="1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600" algn="l" defTabSz="4389029" rtl="0" eaLnBrk="1" latinLnBrk="1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114" algn="l" defTabSz="4389029" rtl="0" eaLnBrk="1" latinLnBrk="1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-48494" y="0"/>
            <a:ext cx="43939693" cy="6533048"/>
          </a:xfrm>
          <a:prstGeom prst="rect">
            <a:avLst/>
          </a:prstGeom>
          <a:solidFill>
            <a:srgbClr val="235078"/>
          </a:solidFill>
          <a:ln>
            <a:noFill/>
          </a:ln>
        </p:spPr>
        <p:txBody>
          <a:bodyPr wrap="none" anchor="ctr"/>
          <a:lstStyle>
            <a:defPPr>
              <a:defRPr kern="1200" smtId="4294967295"/>
            </a:defPPr>
          </a:lstStyle>
          <a:p>
            <a:endParaRPr lang="en-US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31520" y="7125252"/>
            <a:ext cx="10058400" cy="10831132"/>
          </a:xfrm>
          <a:prstGeom prst="roundRect">
            <a:avLst>
              <a:gd name="adj" fmla="val 1380"/>
            </a:avLst>
          </a:prstGeom>
          <a:solidFill>
            <a:srgbClr val="B4D3E2"/>
          </a:solidFill>
          <a:ln>
            <a:noFill/>
          </a:ln>
          <a:effectLst/>
        </p:spPr>
        <p:txBody>
          <a:bodyPr wrap="none" lIns="274320" tIns="68580" rIns="274320" bIns="68580" anchor="ctr"/>
          <a:lstStyle>
            <a:defPPr>
              <a:defRPr kern="1200" smtId="4294967295"/>
            </a:defPPr>
          </a:lstStyle>
          <a:p>
            <a:pPr defTabSz="4703763"/>
            <a:endParaRPr lang="en-US" sz="3600" dirty="0">
              <a:noFill/>
              <a:latin typeface="Amaranth" panose="02000503050000020004" pitchFamily="2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062257" y="8265705"/>
            <a:ext cx="9144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Add your information, graphs, and images to this section.</a:t>
            </a:r>
          </a:p>
        </p:txBody>
      </p:sp>
      <p:sp>
        <p:nvSpPr>
          <p:cNvPr id="7" name="Rectangle 29"/>
          <p:cNvSpPr>
            <a:spLocks noChangeArrowheads="1"/>
          </p:cNvSpPr>
          <p:nvPr/>
        </p:nvSpPr>
        <p:spPr bwMode="auto">
          <a:xfrm>
            <a:off x="-48492" y="31447268"/>
            <a:ext cx="43939693" cy="1471130"/>
          </a:xfrm>
          <a:prstGeom prst="rect">
            <a:avLst/>
          </a:prstGeom>
          <a:gradFill>
            <a:gsLst>
              <a:gs pos="5000">
                <a:srgbClr val="235078"/>
              </a:gs>
              <a:gs pos="100000">
                <a:srgbClr val="1482A5"/>
              </a:gs>
            </a:gsLst>
            <a:lin ang="0" scaled="1"/>
          </a:gradFill>
          <a:ln>
            <a:noFill/>
          </a:ln>
        </p:spPr>
        <p:txBody>
          <a:bodyPr lIns="137160" tIns="68580" rIns="137160" bIns="68580" anchor="ctr"/>
          <a:lstStyle>
            <a:defPPr>
              <a:defRPr kern="1200" smtId="4294967295"/>
            </a:defPPr>
          </a:lstStyle>
          <a:p>
            <a:pPr defTabSz="4703763"/>
            <a:endParaRPr lang="en-US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8FCC399-CA5D-4873-B45E-22BAE0F51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21440" y="7125252"/>
            <a:ext cx="10058400" cy="784225"/>
          </a:xfrm>
          <a:prstGeom prst="rect">
            <a:avLst/>
          </a:prstGeom>
          <a:solidFill>
            <a:srgbClr val="1482A5"/>
          </a:solidFill>
          <a:ln>
            <a:noFill/>
          </a:ln>
          <a:effectLst/>
        </p:spPr>
        <p:txBody>
          <a:bodyPr wrap="none" lIns="274320" tIns="68580" rIns="27432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Methodology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BAB40251-2E35-4623-A6BE-28130F737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21440" y="8000232"/>
            <a:ext cx="100584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Add your information, graphs, and images to this section.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991B9DF0-7DD4-4C17-94B6-6C493D1C3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11361" y="7125252"/>
            <a:ext cx="10058400" cy="784225"/>
          </a:xfrm>
          <a:prstGeom prst="rect">
            <a:avLst/>
          </a:prstGeom>
          <a:solidFill>
            <a:srgbClr val="1482A5"/>
          </a:solidFill>
          <a:ln>
            <a:noFill/>
          </a:ln>
          <a:effectLst/>
        </p:spPr>
        <p:txBody>
          <a:bodyPr wrap="none" lIns="274320" tIns="68580" rIns="27432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Results</a:t>
            </a: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62D65E41-7BC1-4B4D-9C1B-6ED3152D1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11361" y="8000232"/>
            <a:ext cx="100584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Add your information, graphs, and images to this section.</a:t>
            </a: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C08CCD14-6632-49E3-A19B-81E98D465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01279" y="7125252"/>
            <a:ext cx="10058400" cy="784225"/>
          </a:xfrm>
          <a:prstGeom prst="rect">
            <a:avLst/>
          </a:prstGeom>
          <a:solidFill>
            <a:srgbClr val="1482A5"/>
          </a:solidFill>
          <a:ln>
            <a:noFill/>
          </a:ln>
          <a:effectLst/>
        </p:spPr>
        <p:txBody>
          <a:bodyPr wrap="none" lIns="274320" tIns="68580" rIns="27432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Conclusion</a:t>
            </a: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88D57C6D-9B7C-4799-9EEF-AD493DF30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01279" y="25056336"/>
            <a:ext cx="10058400" cy="784225"/>
          </a:xfrm>
          <a:prstGeom prst="rect">
            <a:avLst/>
          </a:prstGeom>
          <a:solidFill>
            <a:srgbClr val="1482A5"/>
          </a:solidFill>
          <a:ln>
            <a:noFill/>
          </a:ln>
          <a:effectLst/>
        </p:spPr>
        <p:txBody>
          <a:bodyPr wrap="none" lIns="274320" tIns="68580" rIns="27432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Acknowledgements</a:t>
            </a:r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620C51D2-3423-4C6C-A077-34B27F321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" y="18666575"/>
            <a:ext cx="10058400" cy="784225"/>
          </a:xfrm>
          <a:prstGeom prst="rect">
            <a:avLst/>
          </a:prstGeom>
          <a:solidFill>
            <a:srgbClr val="1482A5"/>
          </a:solidFill>
          <a:ln>
            <a:noFill/>
          </a:ln>
          <a:effectLst/>
        </p:spPr>
        <p:txBody>
          <a:bodyPr wrap="none" lIns="274320" tIns="68580" rIns="27432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Introduction</a:t>
            </a:r>
          </a:p>
        </p:txBody>
      </p:sp>
      <p:sp>
        <p:nvSpPr>
          <p:cNvPr id="15" name="Text Box 6">
            <a:extLst>
              <a:ext uri="{FF2B5EF4-FFF2-40B4-BE49-F238E27FC236}">
                <a16:creationId xmlns:a16="http://schemas.microsoft.com/office/drawing/2014/main" id="{8AE8A03B-3762-4AF2-A9FC-B088E0736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" y="19541556"/>
            <a:ext cx="100584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Add your information, graphs, and images to this section.</a:t>
            </a:r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88133C58-052D-4585-823B-31740DB45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2257" y="7479216"/>
            <a:ext cx="9144000" cy="7842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3600" dirty="0">
                <a:solidFill>
                  <a:srgbClr val="235078"/>
                </a:solidFill>
                <a:latin typeface="Arial" pitchFamily="34" charset="0"/>
                <a:cs typeface="Arial" pitchFamily="34" charset="0"/>
              </a:rPr>
              <a:t>Abstract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2E301E-E7B3-4BB5-B48D-F76D6F65BBE3}"/>
              </a:ext>
            </a:extLst>
          </p:cNvPr>
          <p:cNvSpPr txBox="1"/>
          <p:nvPr/>
        </p:nvSpPr>
        <p:spPr>
          <a:xfrm>
            <a:off x="33157855" y="8073317"/>
            <a:ext cx="9857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400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Add your information, graphs, and images to this section.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C6E9F3E-3183-4639-8BD4-4D30DDD1A58D}"/>
              </a:ext>
            </a:extLst>
          </p:cNvPr>
          <p:cNvSpPr txBox="1"/>
          <p:nvPr/>
        </p:nvSpPr>
        <p:spPr>
          <a:xfrm>
            <a:off x="33101279" y="26096643"/>
            <a:ext cx="9857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400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Add your information, graphs, and images to this section.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2748" y="523797"/>
            <a:ext cx="1274292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International Conference of </a:t>
            </a:r>
          </a:p>
          <a:p>
            <a:pPr algn="ctr"/>
            <a:r>
              <a:rPr lang="en-US" altLang="ko-KR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ISAA  and Leaders Forum</a:t>
            </a:r>
          </a:p>
          <a:p>
            <a:pPr algn="ctr"/>
            <a:endParaRPr lang="en-US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8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“Sharing </a:t>
            </a:r>
            <a:r>
              <a:rPr lang="en-US" altLang="ko-KR" sz="48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Academic Inspiration with</a:t>
            </a:r>
          </a:p>
          <a:p>
            <a:pPr algn="ctr"/>
            <a:r>
              <a:rPr lang="en-US" altLang="ko-KR" sz="48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The World</a:t>
            </a:r>
            <a:r>
              <a:rPr lang="en-US" sz="48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”</a:t>
            </a:r>
            <a:endParaRPr lang="en-US" sz="36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2"/>
          <p:cNvSpPr/>
          <p:nvPr/>
        </p:nvSpPr>
        <p:spPr>
          <a:xfrm>
            <a:off x="182492" y="4667143"/>
            <a:ext cx="140888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48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8-10</a:t>
            </a:r>
            <a:r>
              <a:rPr lang="en-US" sz="48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48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August</a:t>
            </a:r>
            <a:r>
              <a:rPr lang="en-US" sz="48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202</a:t>
            </a:r>
            <a:r>
              <a:rPr lang="en-US" altLang="ko-KR" sz="48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4400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911905" y="763586"/>
            <a:ext cx="2389909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Title of the Poster</a:t>
            </a:r>
          </a:p>
          <a:p>
            <a:pPr algn="ctr"/>
            <a:endParaRPr lang="en-US" sz="8800" b="1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First Author Name, Second Author Name, Third Author Name</a:t>
            </a:r>
          </a:p>
          <a:p>
            <a:pPr algn="ctr"/>
            <a:r>
              <a:rPr lang="en-US" altLang="ko-KR" sz="5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Institution Name</a:t>
            </a:r>
            <a:endParaRPr lang="en-US" sz="60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F25D31E0-1527-10BD-8EF4-F1F805B8E0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575919" y="568301"/>
            <a:ext cx="11020906" cy="465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841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113</Words>
  <Application>Microsoft Office PowerPoint</Application>
  <PresentationFormat>사용자 지정</PresentationFormat>
  <Paragraphs>22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Amaranth</vt:lpstr>
      <vt:lpstr>맑은 고딕</vt:lpstr>
      <vt:lpstr>Arial</vt:lpstr>
      <vt:lpstr>Arial Narrow</vt:lpstr>
      <vt:lpstr>Times New Roman</vt:lpstr>
      <vt:lpstr>Office 테마</vt:lpstr>
      <vt:lpstr>PowerPoint 프레젠테이션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김성완</dc:creator>
  <cp:lastModifiedBy>A1956</cp:lastModifiedBy>
  <cp:revision>4</cp:revision>
  <dcterms:created xsi:type="dcterms:W3CDTF">2021-10-18T07:58:53Z</dcterms:created>
  <dcterms:modified xsi:type="dcterms:W3CDTF">2023-03-17T02:20:18Z</dcterms:modified>
</cp:coreProperties>
</file>