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600650" cy="39600188"/>
  <p:notesSz cx="6858000" cy="9144000"/>
  <p:defaultTextStyle>
    <a:defPPr>
      <a:defRPr lang="ko-KR"/>
    </a:defPPr>
    <a:lvl1pPr marL="0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029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086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600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114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3" userDrawn="1">
          <p15:clr>
            <a:srgbClr val="A4A3A4"/>
          </p15:clr>
        </p15:guide>
        <p15:guide id="2" pos="96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618" y="108"/>
      </p:cViewPr>
      <p:guideLst>
        <p:guide orient="horz" pos="12473"/>
        <p:guide pos="96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295049" y="12301727"/>
            <a:ext cx="26010552" cy="8488374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590099" y="22440107"/>
            <a:ext cx="21420455" cy="101200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3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60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90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20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650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180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10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240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863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915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22185471" y="1585847"/>
            <a:ext cx="6885146" cy="3378849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30034" y="1585847"/>
            <a:ext cx="20145428" cy="3378849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6931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004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17241" y="25446790"/>
            <a:ext cx="26010552" cy="7865037"/>
          </a:xfrm>
        </p:spPr>
        <p:txBody>
          <a:bodyPr anchor="t"/>
          <a:lstStyle>
            <a:lvl1pPr algn="l">
              <a:defRPr sz="13386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417241" y="16784252"/>
            <a:ext cx="26010552" cy="8662539"/>
          </a:xfrm>
        </p:spPr>
        <p:txBody>
          <a:bodyPr anchor="b"/>
          <a:lstStyle>
            <a:lvl1pPr marL="0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1pPr>
            <a:lvl2pPr marL="1530006" indent="0">
              <a:buNone/>
              <a:defRPr sz="5996">
                <a:solidFill>
                  <a:schemeClr val="tx1">
                    <a:tint val="75000"/>
                  </a:schemeClr>
                </a:solidFill>
              </a:defRPr>
            </a:lvl2pPr>
            <a:lvl3pPr marL="3060012" indent="0">
              <a:buNone/>
              <a:defRPr sz="5368">
                <a:solidFill>
                  <a:schemeClr val="tx1">
                    <a:tint val="75000"/>
                  </a:schemeClr>
                </a:solidFill>
              </a:defRPr>
            </a:lvl3pPr>
            <a:lvl4pPr marL="4590018" indent="0">
              <a:buNone/>
              <a:defRPr sz="4671">
                <a:solidFill>
                  <a:schemeClr val="tx1">
                    <a:tint val="75000"/>
                  </a:schemeClr>
                </a:solidFill>
              </a:defRPr>
            </a:lvl4pPr>
            <a:lvl5pPr marL="6120024" indent="0">
              <a:buNone/>
              <a:defRPr sz="4671">
                <a:solidFill>
                  <a:schemeClr val="tx1">
                    <a:tint val="75000"/>
                  </a:schemeClr>
                </a:solidFill>
              </a:defRPr>
            </a:lvl5pPr>
            <a:lvl6pPr marL="7650030" indent="0">
              <a:buNone/>
              <a:defRPr sz="4671">
                <a:solidFill>
                  <a:schemeClr val="tx1">
                    <a:tint val="75000"/>
                  </a:schemeClr>
                </a:solidFill>
              </a:defRPr>
            </a:lvl6pPr>
            <a:lvl7pPr marL="9180037" indent="0">
              <a:buNone/>
              <a:defRPr sz="4671">
                <a:solidFill>
                  <a:schemeClr val="tx1">
                    <a:tint val="75000"/>
                  </a:schemeClr>
                </a:solidFill>
              </a:defRPr>
            </a:lvl7pPr>
            <a:lvl8pPr marL="10710043" indent="0">
              <a:buNone/>
              <a:defRPr sz="4671">
                <a:solidFill>
                  <a:schemeClr val="tx1">
                    <a:tint val="75000"/>
                  </a:schemeClr>
                </a:solidFill>
              </a:defRPr>
            </a:lvl8pPr>
            <a:lvl9pPr marL="12240049" indent="0">
              <a:buNone/>
              <a:defRPr sz="46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699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30034" y="9240049"/>
            <a:ext cx="13515287" cy="26134293"/>
          </a:xfrm>
        </p:spPr>
        <p:txBody>
          <a:bodyPr/>
          <a:lstStyle>
            <a:lvl1pPr>
              <a:defRPr sz="9342"/>
            </a:lvl1pPr>
            <a:lvl2pPr>
              <a:defRPr sz="8018"/>
            </a:lvl2pPr>
            <a:lvl3pPr>
              <a:defRPr sz="6693"/>
            </a:lvl3pPr>
            <a:lvl4pPr>
              <a:defRPr sz="5996"/>
            </a:lvl4pPr>
            <a:lvl5pPr>
              <a:defRPr sz="5996"/>
            </a:lvl5pPr>
            <a:lvl6pPr>
              <a:defRPr sz="5996"/>
            </a:lvl6pPr>
            <a:lvl7pPr>
              <a:defRPr sz="5996"/>
            </a:lvl7pPr>
            <a:lvl8pPr>
              <a:defRPr sz="5996"/>
            </a:lvl8pPr>
            <a:lvl9pPr>
              <a:defRPr sz="5996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5555332" y="9240049"/>
            <a:ext cx="13515287" cy="26134293"/>
          </a:xfrm>
        </p:spPr>
        <p:txBody>
          <a:bodyPr/>
          <a:lstStyle>
            <a:lvl1pPr>
              <a:defRPr sz="9342"/>
            </a:lvl1pPr>
            <a:lvl2pPr>
              <a:defRPr sz="8018"/>
            </a:lvl2pPr>
            <a:lvl3pPr>
              <a:defRPr sz="6693"/>
            </a:lvl3pPr>
            <a:lvl4pPr>
              <a:defRPr sz="5996"/>
            </a:lvl4pPr>
            <a:lvl5pPr>
              <a:defRPr sz="5996"/>
            </a:lvl5pPr>
            <a:lvl6pPr>
              <a:defRPr sz="5996"/>
            </a:lvl6pPr>
            <a:lvl7pPr>
              <a:defRPr sz="5996"/>
            </a:lvl7pPr>
            <a:lvl8pPr>
              <a:defRPr sz="5996"/>
            </a:lvl8pPr>
            <a:lvl9pPr>
              <a:defRPr sz="5996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101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30034" y="8864211"/>
            <a:ext cx="13520601" cy="3694182"/>
          </a:xfrm>
        </p:spPr>
        <p:txBody>
          <a:bodyPr anchor="b"/>
          <a:lstStyle>
            <a:lvl1pPr marL="0" indent="0">
              <a:buNone/>
              <a:defRPr sz="8018" b="1"/>
            </a:lvl1pPr>
            <a:lvl2pPr marL="1530006" indent="0">
              <a:buNone/>
              <a:defRPr sz="6693" b="1"/>
            </a:lvl2pPr>
            <a:lvl3pPr marL="3060012" indent="0">
              <a:buNone/>
              <a:defRPr sz="5996" b="1"/>
            </a:lvl3pPr>
            <a:lvl4pPr marL="4590018" indent="0">
              <a:buNone/>
              <a:defRPr sz="5368" b="1"/>
            </a:lvl4pPr>
            <a:lvl5pPr marL="6120024" indent="0">
              <a:buNone/>
              <a:defRPr sz="5368" b="1"/>
            </a:lvl5pPr>
            <a:lvl6pPr marL="7650030" indent="0">
              <a:buNone/>
              <a:defRPr sz="5368" b="1"/>
            </a:lvl6pPr>
            <a:lvl7pPr marL="9180037" indent="0">
              <a:buNone/>
              <a:defRPr sz="5368" b="1"/>
            </a:lvl7pPr>
            <a:lvl8pPr marL="10710043" indent="0">
              <a:buNone/>
              <a:defRPr sz="5368" b="1"/>
            </a:lvl8pPr>
            <a:lvl9pPr marL="12240049" indent="0">
              <a:buNone/>
              <a:defRPr sz="5368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530034" y="12558393"/>
            <a:ext cx="13520601" cy="22815944"/>
          </a:xfrm>
        </p:spPr>
        <p:txBody>
          <a:bodyPr/>
          <a:lstStyle>
            <a:lvl1pPr>
              <a:defRPr sz="8018"/>
            </a:lvl1pPr>
            <a:lvl2pPr>
              <a:defRPr sz="6693"/>
            </a:lvl2pPr>
            <a:lvl3pPr>
              <a:defRPr sz="5996"/>
            </a:lvl3pPr>
            <a:lvl4pPr>
              <a:defRPr sz="5368"/>
            </a:lvl4pPr>
            <a:lvl5pPr>
              <a:defRPr sz="5368"/>
            </a:lvl5pPr>
            <a:lvl6pPr>
              <a:defRPr sz="5368"/>
            </a:lvl6pPr>
            <a:lvl7pPr>
              <a:defRPr sz="5368"/>
            </a:lvl7pPr>
            <a:lvl8pPr>
              <a:defRPr sz="5368"/>
            </a:lvl8pPr>
            <a:lvl9pPr>
              <a:defRPr sz="5368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5544708" y="8864211"/>
            <a:ext cx="13525913" cy="3694182"/>
          </a:xfrm>
        </p:spPr>
        <p:txBody>
          <a:bodyPr anchor="b"/>
          <a:lstStyle>
            <a:lvl1pPr marL="0" indent="0">
              <a:buNone/>
              <a:defRPr sz="8018" b="1"/>
            </a:lvl1pPr>
            <a:lvl2pPr marL="1530006" indent="0">
              <a:buNone/>
              <a:defRPr sz="6693" b="1"/>
            </a:lvl2pPr>
            <a:lvl3pPr marL="3060012" indent="0">
              <a:buNone/>
              <a:defRPr sz="5996" b="1"/>
            </a:lvl3pPr>
            <a:lvl4pPr marL="4590018" indent="0">
              <a:buNone/>
              <a:defRPr sz="5368" b="1"/>
            </a:lvl4pPr>
            <a:lvl5pPr marL="6120024" indent="0">
              <a:buNone/>
              <a:defRPr sz="5368" b="1"/>
            </a:lvl5pPr>
            <a:lvl6pPr marL="7650030" indent="0">
              <a:buNone/>
              <a:defRPr sz="5368" b="1"/>
            </a:lvl6pPr>
            <a:lvl7pPr marL="9180037" indent="0">
              <a:buNone/>
              <a:defRPr sz="5368" b="1"/>
            </a:lvl7pPr>
            <a:lvl8pPr marL="10710043" indent="0">
              <a:buNone/>
              <a:defRPr sz="5368" b="1"/>
            </a:lvl8pPr>
            <a:lvl9pPr marL="12240049" indent="0">
              <a:buNone/>
              <a:defRPr sz="5368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5544708" y="12558393"/>
            <a:ext cx="13525913" cy="22815944"/>
          </a:xfrm>
        </p:spPr>
        <p:txBody>
          <a:bodyPr/>
          <a:lstStyle>
            <a:lvl1pPr>
              <a:defRPr sz="8018"/>
            </a:lvl1pPr>
            <a:lvl2pPr>
              <a:defRPr sz="6693"/>
            </a:lvl2pPr>
            <a:lvl3pPr>
              <a:defRPr sz="5996"/>
            </a:lvl3pPr>
            <a:lvl4pPr>
              <a:defRPr sz="5368"/>
            </a:lvl4pPr>
            <a:lvl5pPr>
              <a:defRPr sz="5368"/>
            </a:lvl5pPr>
            <a:lvl6pPr>
              <a:defRPr sz="5368"/>
            </a:lvl6pPr>
            <a:lvl7pPr>
              <a:defRPr sz="5368"/>
            </a:lvl7pPr>
            <a:lvl8pPr>
              <a:defRPr sz="5368"/>
            </a:lvl8pPr>
            <a:lvl9pPr>
              <a:defRPr sz="5368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490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445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577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30035" y="1576674"/>
            <a:ext cx="10067403" cy="6710032"/>
          </a:xfrm>
        </p:spPr>
        <p:txBody>
          <a:bodyPr anchor="b"/>
          <a:lstStyle>
            <a:lvl1pPr algn="l">
              <a:defRPr sz="6693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964004" y="1576679"/>
            <a:ext cx="17106613" cy="33797663"/>
          </a:xfrm>
        </p:spPr>
        <p:txBody>
          <a:bodyPr/>
          <a:lstStyle>
            <a:lvl1pPr>
              <a:defRPr sz="10737"/>
            </a:lvl1pPr>
            <a:lvl2pPr>
              <a:defRPr sz="9342"/>
            </a:lvl2pPr>
            <a:lvl3pPr>
              <a:defRPr sz="8018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30035" y="8286711"/>
            <a:ext cx="10067403" cy="27087631"/>
          </a:xfrm>
        </p:spPr>
        <p:txBody>
          <a:bodyPr/>
          <a:lstStyle>
            <a:lvl1pPr marL="0" indent="0">
              <a:buNone/>
              <a:defRPr sz="4671"/>
            </a:lvl1pPr>
            <a:lvl2pPr marL="1530006" indent="0">
              <a:buNone/>
              <a:defRPr sz="4044"/>
            </a:lvl2pPr>
            <a:lvl3pPr marL="3060012" indent="0">
              <a:buNone/>
              <a:defRPr sz="3347"/>
            </a:lvl3pPr>
            <a:lvl4pPr marL="4590018" indent="0">
              <a:buNone/>
              <a:defRPr sz="2998"/>
            </a:lvl4pPr>
            <a:lvl5pPr marL="6120024" indent="0">
              <a:buNone/>
              <a:defRPr sz="2998"/>
            </a:lvl5pPr>
            <a:lvl6pPr marL="7650030" indent="0">
              <a:buNone/>
              <a:defRPr sz="2998"/>
            </a:lvl6pPr>
            <a:lvl7pPr marL="9180037" indent="0">
              <a:buNone/>
              <a:defRPr sz="2998"/>
            </a:lvl7pPr>
            <a:lvl8pPr marL="10710043" indent="0">
              <a:buNone/>
              <a:defRPr sz="2998"/>
            </a:lvl8pPr>
            <a:lvl9pPr marL="12240049" indent="0">
              <a:buNone/>
              <a:defRPr sz="2998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702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97941" y="27720132"/>
            <a:ext cx="18360390" cy="3272518"/>
          </a:xfrm>
        </p:spPr>
        <p:txBody>
          <a:bodyPr anchor="b"/>
          <a:lstStyle>
            <a:lvl1pPr algn="l">
              <a:defRPr sz="6693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997941" y="3538350"/>
            <a:ext cx="18360390" cy="23760113"/>
          </a:xfrm>
        </p:spPr>
        <p:txBody>
          <a:bodyPr/>
          <a:lstStyle>
            <a:lvl1pPr marL="0" indent="0">
              <a:buNone/>
              <a:defRPr sz="10737"/>
            </a:lvl1pPr>
            <a:lvl2pPr marL="1530006" indent="0">
              <a:buNone/>
              <a:defRPr sz="9342"/>
            </a:lvl2pPr>
            <a:lvl3pPr marL="3060012" indent="0">
              <a:buNone/>
              <a:defRPr sz="8018"/>
            </a:lvl3pPr>
            <a:lvl4pPr marL="4590018" indent="0">
              <a:buNone/>
              <a:defRPr sz="6693"/>
            </a:lvl4pPr>
            <a:lvl5pPr marL="6120024" indent="0">
              <a:buNone/>
              <a:defRPr sz="6693"/>
            </a:lvl5pPr>
            <a:lvl6pPr marL="7650030" indent="0">
              <a:buNone/>
              <a:defRPr sz="6693"/>
            </a:lvl6pPr>
            <a:lvl7pPr marL="9180037" indent="0">
              <a:buNone/>
              <a:defRPr sz="6693"/>
            </a:lvl7pPr>
            <a:lvl8pPr marL="10710043" indent="0">
              <a:buNone/>
              <a:defRPr sz="6693"/>
            </a:lvl8pPr>
            <a:lvl9pPr marL="12240049" indent="0">
              <a:buNone/>
              <a:defRPr sz="6693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997941" y="30992649"/>
            <a:ext cx="18360390" cy="4647520"/>
          </a:xfrm>
        </p:spPr>
        <p:txBody>
          <a:bodyPr/>
          <a:lstStyle>
            <a:lvl1pPr marL="0" indent="0">
              <a:buNone/>
              <a:defRPr sz="4671"/>
            </a:lvl1pPr>
            <a:lvl2pPr marL="1530006" indent="0">
              <a:buNone/>
              <a:defRPr sz="4044"/>
            </a:lvl2pPr>
            <a:lvl3pPr marL="3060012" indent="0">
              <a:buNone/>
              <a:defRPr sz="3347"/>
            </a:lvl3pPr>
            <a:lvl4pPr marL="4590018" indent="0">
              <a:buNone/>
              <a:defRPr sz="2998"/>
            </a:lvl4pPr>
            <a:lvl5pPr marL="6120024" indent="0">
              <a:buNone/>
              <a:defRPr sz="2998"/>
            </a:lvl5pPr>
            <a:lvl6pPr marL="7650030" indent="0">
              <a:buNone/>
              <a:defRPr sz="2998"/>
            </a:lvl6pPr>
            <a:lvl7pPr marL="9180037" indent="0">
              <a:buNone/>
              <a:defRPr sz="2998"/>
            </a:lvl7pPr>
            <a:lvl8pPr marL="10710043" indent="0">
              <a:buNone/>
              <a:defRPr sz="2998"/>
            </a:lvl8pPr>
            <a:lvl9pPr marL="12240049" indent="0">
              <a:buNone/>
              <a:defRPr sz="2998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84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530034" y="1585843"/>
            <a:ext cx="27540585" cy="6600031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30034" y="9240049"/>
            <a:ext cx="27540585" cy="2613429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530033" y="36703510"/>
            <a:ext cx="7140152" cy="2108343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l">
              <a:defRPr sz="40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3030B-D9A5-4A06-B562-C39F5D7C0F7C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0455222" y="36703510"/>
            <a:ext cx="9690206" cy="2108343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ctr">
              <a:defRPr sz="40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1930466" y="36703510"/>
            <a:ext cx="7140152" cy="2108343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r">
              <a:defRPr sz="40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935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60012" rtl="0" eaLnBrk="1" latinLnBrk="1" hangingPunct="1">
        <a:spcBef>
          <a:spcPct val="0"/>
        </a:spcBef>
        <a:buNone/>
        <a:defRPr sz="147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47505" indent="-1147505" algn="l" defTabSz="3060012" rtl="0" eaLnBrk="1" latinLnBrk="1" hangingPunct="1">
        <a:spcBef>
          <a:spcPct val="20000"/>
        </a:spcBef>
        <a:buFont typeface="Arial" pitchFamily="34" charset="0"/>
        <a:buChar char="•"/>
        <a:defRPr sz="10737" kern="1200">
          <a:solidFill>
            <a:schemeClr val="tx1"/>
          </a:solidFill>
          <a:latin typeface="+mn-lt"/>
          <a:ea typeface="+mn-ea"/>
          <a:cs typeface="+mn-cs"/>
        </a:defRPr>
      </a:lvl1pPr>
      <a:lvl2pPr marL="2486260" indent="-956253" algn="l" defTabSz="3060012" rtl="0" eaLnBrk="1" latinLnBrk="1" hangingPunct="1">
        <a:spcBef>
          <a:spcPct val="20000"/>
        </a:spcBef>
        <a:buFont typeface="Arial" pitchFamily="34" charset="0"/>
        <a:buChar char="–"/>
        <a:defRPr sz="934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16" indent="-765003" algn="l" defTabSz="3060012" rtl="0" eaLnBrk="1" latinLnBrk="1" hangingPunct="1">
        <a:spcBef>
          <a:spcPct val="20000"/>
        </a:spcBef>
        <a:buFont typeface="Arial" pitchFamily="34" charset="0"/>
        <a:buChar char="•"/>
        <a:defRPr sz="8018" kern="1200">
          <a:solidFill>
            <a:schemeClr val="tx1"/>
          </a:solidFill>
          <a:latin typeface="+mn-lt"/>
          <a:ea typeface="+mn-ea"/>
          <a:cs typeface="+mn-cs"/>
        </a:defRPr>
      </a:lvl3pPr>
      <a:lvl4pPr marL="5355022" indent="-765003" algn="l" defTabSz="3060012" rtl="0" eaLnBrk="1" latinLnBrk="1" hangingPunct="1">
        <a:spcBef>
          <a:spcPct val="20000"/>
        </a:spcBef>
        <a:buFont typeface="Arial" pitchFamily="34" charset="0"/>
        <a:buChar char="–"/>
        <a:defRPr sz="6693" kern="1200">
          <a:solidFill>
            <a:schemeClr val="tx1"/>
          </a:solidFill>
          <a:latin typeface="+mn-lt"/>
          <a:ea typeface="+mn-ea"/>
          <a:cs typeface="+mn-cs"/>
        </a:defRPr>
      </a:lvl4pPr>
      <a:lvl5pPr marL="6885027" indent="-765003" algn="l" defTabSz="3060012" rtl="0" eaLnBrk="1" latinLnBrk="1" hangingPunct="1">
        <a:spcBef>
          <a:spcPct val="20000"/>
        </a:spcBef>
        <a:buFont typeface="Arial" pitchFamily="34" charset="0"/>
        <a:buChar char="»"/>
        <a:defRPr sz="6693" kern="1200">
          <a:solidFill>
            <a:schemeClr val="tx1"/>
          </a:solidFill>
          <a:latin typeface="+mn-lt"/>
          <a:ea typeface="+mn-ea"/>
          <a:cs typeface="+mn-cs"/>
        </a:defRPr>
      </a:lvl5pPr>
      <a:lvl6pPr marL="8415034" indent="-765003" algn="l" defTabSz="3060012" rtl="0" eaLnBrk="1" latinLnBrk="1" hangingPunct="1">
        <a:spcBef>
          <a:spcPct val="20000"/>
        </a:spcBef>
        <a:buFont typeface="Arial" pitchFamily="34" charset="0"/>
        <a:buChar char="•"/>
        <a:defRPr sz="6693" kern="1200">
          <a:solidFill>
            <a:schemeClr val="tx1"/>
          </a:solidFill>
          <a:latin typeface="+mn-lt"/>
          <a:ea typeface="+mn-ea"/>
          <a:cs typeface="+mn-cs"/>
        </a:defRPr>
      </a:lvl6pPr>
      <a:lvl7pPr marL="9945040" indent="-765003" algn="l" defTabSz="3060012" rtl="0" eaLnBrk="1" latinLnBrk="1" hangingPunct="1">
        <a:spcBef>
          <a:spcPct val="20000"/>
        </a:spcBef>
        <a:buFont typeface="Arial" pitchFamily="34" charset="0"/>
        <a:buChar char="•"/>
        <a:defRPr sz="6693" kern="1200">
          <a:solidFill>
            <a:schemeClr val="tx1"/>
          </a:solidFill>
          <a:latin typeface="+mn-lt"/>
          <a:ea typeface="+mn-ea"/>
          <a:cs typeface="+mn-cs"/>
        </a:defRPr>
      </a:lvl7pPr>
      <a:lvl8pPr marL="11475045" indent="-765003" algn="l" defTabSz="3060012" rtl="0" eaLnBrk="1" latinLnBrk="1" hangingPunct="1">
        <a:spcBef>
          <a:spcPct val="20000"/>
        </a:spcBef>
        <a:buFont typeface="Arial" pitchFamily="34" charset="0"/>
        <a:buChar char="•"/>
        <a:defRPr sz="6693" kern="1200">
          <a:solidFill>
            <a:schemeClr val="tx1"/>
          </a:solidFill>
          <a:latin typeface="+mn-lt"/>
          <a:ea typeface="+mn-ea"/>
          <a:cs typeface="+mn-cs"/>
        </a:defRPr>
      </a:lvl8pPr>
      <a:lvl9pPr marL="13005051" indent="-765003" algn="l" defTabSz="3060012" rtl="0" eaLnBrk="1" latinLnBrk="1" hangingPunct="1">
        <a:spcBef>
          <a:spcPct val="20000"/>
        </a:spcBef>
        <a:buFont typeface="Arial" pitchFamily="34" charset="0"/>
        <a:buChar char="•"/>
        <a:defRPr sz="66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3060012" rtl="0" eaLnBrk="1" latinLnBrk="1" hangingPunct="1">
        <a:defRPr sz="5996" kern="1200">
          <a:solidFill>
            <a:schemeClr val="tx1"/>
          </a:solidFill>
          <a:latin typeface="+mn-lt"/>
          <a:ea typeface="+mn-ea"/>
          <a:cs typeface="+mn-cs"/>
        </a:defRPr>
      </a:lvl1pPr>
      <a:lvl2pPr marL="1530006" algn="l" defTabSz="3060012" rtl="0" eaLnBrk="1" latinLnBrk="1" hangingPunct="1">
        <a:defRPr sz="5996" kern="1200">
          <a:solidFill>
            <a:schemeClr val="tx1"/>
          </a:solidFill>
          <a:latin typeface="+mn-lt"/>
          <a:ea typeface="+mn-ea"/>
          <a:cs typeface="+mn-cs"/>
        </a:defRPr>
      </a:lvl2pPr>
      <a:lvl3pPr marL="3060012" algn="l" defTabSz="3060012" rtl="0" eaLnBrk="1" latinLnBrk="1" hangingPunct="1">
        <a:defRPr sz="5996" kern="1200">
          <a:solidFill>
            <a:schemeClr val="tx1"/>
          </a:solidFill>
          <a:latin typeface="+mn-lt"/>
          <a:ea typeface="+mn-ea"/>
          <a:cs typeface="+mn-cs"/>
        </a:defRPr>
      </a:lvl3pPr>
      <a:lvl4pPr marL="4590018" algn="l" defTabSz="3060012" rtl="0" eaLnBrk="1" latinLnBrk="1" hangingPunct="1">
        <a:defRPr sz="5996" kern="1200">
          <a:solidFill>
            <a:schemeClr val="tx1"/>
          </a:solidFill>
          <a:latin typeface="+mn-lt"/>
          <a:ea typeface="+mn-ea"/>
          <a:cs typeface="+mn-cs"/>
        </a:defRPr>
      </a:lvl4pPr>
      <a:lvl5pPr marL="6120024" algn="l" defTabSz="3060012" rtl="0" eaLnBrk="1" latinLnBrk="1" hangingPunct="1">
        <a:defRPr sz="5996" kern="1200">
          <a:solidFill>
            <a:schemeClr val="tx1"/>
          </a:solidFill>
          <a:latin typeface="+mn-lt"/>
          <a:ea typeface="+mn-ea"/>
          <a:cs typeface="+mn-cs"/>
        </a:defRPr>
      </a:lvl5pPr>
      <a:lvl6pPr marL="7650030" algn="l" defTabSz="3060012" rtl="0" eaLnBrk="1" latinLnBrk="1" hangingPunct="1">
        <a:defRPr sz="5996" kern="1200">
          <a:solidFill>
            <a:schemeClr val="tx1"/>
          </a:solidFill>
          <a:latin typeface="+mn-lt"/>
          <a:ea typeface="+mn-ea"/>
          <a:cs typeface="+mn-cs"/>
        </a:defRPr>
      </a:lvl6pPr>
      <a:lvl7pPr marL="9180037" algn="l" defTabSz="3060012" rtl="0" eaLnBrk="1" latinLnBrk="1" hangingPunct="1">
        <a:defRPr sz="5996" kern="1200">
          <a:solidFill>
            <a:schemeClr val="tx1"/>
          </a:solidFill>
          <a:latin typeface="+mn-lt"/>
          <a:ea typeface="+mn-ea"/>
          <a:cs typeface="+mn-cs"/>
        </a:defRPr>
      </a:lvl7pPr>
      <a:lvl8pPr marL="10710043" algn="l" defTabSz="3060012" rtl="0" eaLnBrk="1" latinLnBrk="1" hangingPunct="1">
        <a:defRPr sz="5996" kern="1200">
          <a:solidFill>
            <a:schemeClr val="tx1"/>
          </a:solidFill>
          <a:latin typeface="+mn-lt"/>
          <a:ea typeface="+mn-ea"/>
          <a:cs typeface="+mn-cs"/>
        </a:defRPr>
      </a:lvl8pPr>
      <a:lvl9pPr marL="12240049" algn="l" defTabSz="3060012" rtl="0" eaLnBrk="1" latinLnBrk="1" hangingPunct="1">
        <a:defRPr sz="59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-33810" y="69902"/>
            <a:ext cx="30635567" cy="4554962"/>
          </a:xfrm>
          <a:prstGeom prst="rect">
            <a:avLst/>
          </a:prstGeom>
          <a:solidFill>
            <a:srgbClr val="235078"/>
          </a:solidFill>
          <a:ln>
            <a:noFill/>
          </a:ln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en-US" sz="5996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10031" y="5254478"/>
            <a:ext cx="9565758" cy="16173666"/>
          </a:xfrm>
          <a:prstGeom prst="roundRect">
            <a:avLst>
              <a:gd name="adj" fmla="val 1380"/>
            </a:avLst>
          </a:prstGeom>
          <a:solidFill>
            <a:srgbClr val="B4D3E2"/>
          </a:solidFill>
          <a:ln>
            <a:noFill/>
          </a:ln>
          <a:effectLst/>
        </p:spPr>
        <p:txBody>
          <a:bodyPr wrap="none" lIns="191261" tIns="47815" rIns="191261" bIns="47815" anchor="ctr"/>
          <a:lstStyle>
            <a:defPPr>
              <a:defRPr kern="1200" smtId="4294967295"/>
            </a:defPPr>
          </a:lstStyle>
          <a:p>
            <a:pPr defTabSz="3279444"/>
            <a:endParaRPr lang="en-US" sz="2510" dirty="0">
              <a:noFill/>
              <a:latin typeface="Amaranth" panose="02000503050000020004" pitchFamily="2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40625" y="6049623"/>
            <a:ext cx="6375366" cy="35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630" tIns="47815" rIns="95630" bIns="47815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73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Add your information, graphs, and images to this section.</a:t>
            </a:r>
          </a:p>
        </p:txBody>
      </p:sp>
      <p:sp>
        <p:nvSpPr>
          <p:cNvPr id="7" name="Rectangle 29"/>
          <p:cNvSpPr>
            <a:spLocks noChangeArrowheads="1"/>
          </p:cNvSpPr>
          <p:nvPr/>
        </p:nvSpPr>
        <p:spPr bwMode="auto">
          <a:xfrm>
            <a:off x="-33809" y="38504587"/>
            <a:ext cx="30635567" cy="1025699"/>
          </a:xfrm>
          <a:prstGeom prst="rect">
            <a:avLst/>
          </a:prstGeom>
          <a:gradFill>
            <a:gsLst>
              <a:gs pos="5000">
                <a:srgbClr val="235078"/>
              </a:gs>
              <a:gs pos="100000">
                <a:srgbClr val="1482A5"/>
              </a:gs>
            </a:gsLst>
            <a:lin ang="0" scaled="1"/>
          </a:gradFill>
          <a:ln>
            <a:noFill/>
          </a:ln>
        </p:spPr>
        <p:txBody>
          <a:bodyPr lIns="95630" tIns="47815" rIns="95630" bIns="47815" anchor="ctr"/>
          <a:lstStyle>
            <a:defPPr>
              <a:defRPr kern="1200" smtId="4294967295"/>
            </a:defPPr>
          </a:lstStyle>
          <a:p>
            <a:pPr defTabSz="3279444"/>
            <a:endParaRPr lang="en-US" sz="5996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8FCC399-CA5D-4873-B45E-22BAE0F5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3781" y="5254478"/>
            <a:ext cx="9565758" cy="682777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191261" tIns="47815" rIns="191261" bIns="47815" anchor="ctr"/>
          <a:lstStyle>
            <a:defPPr>
              <a:defRPr kern="1200" smtId="4294967295"/>
            </a:defPPr>
          </a:lstStyle>
          <a:p>
            <a:pPr defTabSz="3279444"/>
            <a:r>
              <a:rPr lang="en-US" sz="251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Methodology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BAB40251-2E35-4623-A6BE-28130F737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7398" y="6027244"/>
            <a:ext cx="7012903" cy="35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630" tIns="47815" rIns="95630" bIns="47815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73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Add your information, graphs, and images to this section.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91B9DF0-7DD4-4C17-94B6-6C493D1C3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9815" y="5257760"/>
            <a:ext cx="9893751" cy="682777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191261" tIns="47815" rIns="191261" bIns="47815" anchor="ctr"/>
          <a:lstStyle>
            <a:defPPr>
              <a:defRPr kern="1200" smtId="4294967295"/>
            </a:defPPr>
          </a:lstStyle>
          <a:p>
            <a:pPr defTabSz="3279444"/>
            <a:r>
              <a:rPr lang="en-US" sz="251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62D65E41-7BC1-4B4D-9C1B-6ED3152D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9815" y="6021398"/>
            <a:ext cx="7012903" cy="35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630" tIns="47815" rIns="95630" bIns="47815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73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Add your information, graphs, and images to this section.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C08CCD14-6632-49E3-A19B-81E98D465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0136" y="22126286"/>
            <a:ext cx="9639403" cy="682777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191261" tIns="47815" rIns="191261" bIns="47815" anchor="ctr"/>
          <a:lstStyle>
            <a:defPPr>
              <a:defRPr kern="1200" smtId="4294967295"/>
            </a:defPPr>
          </a:lstStyle>
          <a:p>
            <a:pPr defTabSz="3279444"/>
            <a:r>
              <a:rPr lang="en-US" sz="251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Conclusion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88D57C6D-9B7C-4799-9EEF-AD493DF30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5826" y="22126286"/>
            <a:ext cx="9893751" cy="682777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191261" tIns="47815" rIns="191261" bIns="47815" anchor="ctr"/>
          <a:lstStyle>
            <a:defPPr>
              <a:defRPr kern="1200" smtId="4294967295"/>
            </a:defPPr>
          </a:lstStyle>
          <a:p>
            <a:pPr defTabSz="3279444"/>
            <a:r>
              <a:rPr lang="en-US" sz="251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Acknowledgements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20C51D2-3423-4C6C-A077-34B27F321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080" y="22121676"/>
            <a:ext cx="9355155" cy="682777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191261" tIns="47815" rIns="191261" bIns="47815" anchor="ctr"/>
          <a:lstStyle>
            <a:defPPr>
              <a:defRPr kern="1200" smtId="4294967295"/>
            </a:defPPr>
          </a:lstStyle>
          <a:p>
            <a:pPr defTabSz="3279444"/>
            <a:r>
              <a:rPr lang="en-US" sz="251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8AE8A03B-3762-4AF2-A9FC-B088E0736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088" y="22969469"/>
            <a:ext cx="7012903" cy="35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630" tIns="47815" rIns="95630" bIns="47815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73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Add your information, graphs, and images to this section.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88133C58-052D-4585-823B-31740DB45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625" y="5501268"/>
            <a:ext cx="6375366" cy="54677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5630" tIns="47815" rIns="95630" bIns="47815" anchor="ctr"/>
          <a:lstStyle>
            <a:defPPr>
              <a:defRPr kern="1200" smtId="4294967295"/>
            </a:defPPr>
          </a:lstStyle>
          <a:p>
            <a:pPr defTabSz="3279444"/>
            <a:r>
              <a:rPr lang="en-US" sz="2510" dirty="0">
                <a:solidFill>
                  <a:srgbClr val="235078"/>
                </a:solidFill>
                <a:latin typeface="Arial" pitchFamily="34" charset="0"/>
                <a:cs typeface="Arial" pitchFamily="34" charset="0"/>
              </a:rPr>
              <a:t>Abstract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2E301E-E7B3-4BB5-B48D-F76D6F65BBE3}"/>
              </a:ext>
            </a:extLst>
          </p:cNvPr>
          <p:cNvSpPr txBox="1"/>
          <p:nvPr/>
        </p:nvSpPr>
        <p:spPr>
          <a:xfrm>
            <a:off x="10350873" y="22973700"/>
            <a:ext cx="6872507" cy="349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1673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Add your information, graphs, and images to this section.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6E9F3E-3183-4639-8BD4-4D30DDD1A58D}"/>
              </a:ext>
            </a:extLst>
          </p:cNvPr>
          <p:cNvSpPr txBox="1"/>
          <p:nvPr/>
        </p:nvSpPr>
        <p:spPr>
          <a:xfrm>
            <a:off x="20435826" y="22978710"/>
            <a:ext cx="6872507" cy="349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1673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Add your information, graphs, and images to this section.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1720" y="435104"/>
            <a:ext cx="8884604" cy="2667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47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International Conference of </a:t>
            </a:r>
          </a:p>
          <a:p>
            <a:pPr algn="ctr"/>
            <a:r>
              <a:rPr lang="en-US" altLang="ko-KR" sz="3347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ISAA  and Leaders Forum</a:t>
            </a:r>
          </a:p>
          <a:p>
            <a:pPr algn="ctr"/>
            <a:endParaRPr lang="en-US" sz="3347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347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“Sharing </a:t>
            </a:r>
            <a:r>
              <a:rPr lang="en-US" altLang="ko-KR" sz="3347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Academic Inspiration with</a:t>
            </a:r>
          </a:p>
          <a:p>
            <a:pPr algn="ctr"/>
            <a:r>
              <a:rPr lang="en-US" altLang="ko-KR" sz="3347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 World</a:t>
            </a:r>
            <a:r>
              <a:rPr lang="en-US" sz="3347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n-US" sz="251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2"/>
          <p:cNvSpPr/>
          <p:nvPr/>
        </p:nvSpPr>
        <p:spPr>
          <a:xfrm>
            <a:off x="127238" y="3323922"/>
            <a:ext cx="9822997" cy="607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347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8-10</a:t>
            </a:r>
            <a:r>
              <a:rPr lang="en-US" sz="3347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3347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August</a:t>
            </a:r>
            <a:r>
              <a:rPr lang="en-US" sz="3347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202</a:t>
            </a:r>
            <a:r>
              <a:rPr lang="en-US" altLang="ko-KR" sz="3347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3068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07982" y="602288"/>
            <a:ext cx="16662889" cy="3203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135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Title of the Poster</a:t>
            </a:r>
          </a:p>
          <a:p>
            <a:pPr algn="ctr"/>
            <a:endParaRPr lang="en-US" sz="6135" b="1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  <a:p>
            <a:pPr algn="ctr"/>
            <a:r>
              <a:rPr lang="en-US" sz="4183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First Author Name, Second Author Name, Third Author Name</a:t>
            </a:r>
          </a:p>
          <a:p>
            <a:pPr algn="ctr"/>
            <a:r>
              <a:rPr lang="en-US" altLang="ko-KR" sz="3765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Institution Name</a:t>
            </a:r>
            <a:endParaRPr lang="en-US" sz="4183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F25D31E0-1527-10BD-8EF4-F1F805B8E0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712534" y="466133"/>
            <a:ext cx="7683980" cy="324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841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113</Words>
  <Application>Microsoft Office PowerPoint</Application>
  <PresentationFormat>사용자 지정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Amaranth</vt:lpstr>
      <vt:lpstr>맑은 고딕</vt:lpstr>
      <vt:lpstr>Arial</vt:lpstr>
      <vt:lpstr>Arial Narrow</vt:lpstr>
      <vt:lpstr>Times New Roman</vt:lpstr>
      <vt:lpstr>Office 테마</vt:lpstr>
      <vt:lpstr>PowerPoint 프레젠테이션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mwyoon</dc:creator>
  <cp:lastModifiedBy>Myoungwon Yoon</cp:lastModifiedBy>
  <cp:revision>7</cp:revision>
  <dcterms:created xsi:type="dcterms:W3CDTF">2021-10-18T07:58:53Z</dcterms:created>
  <dcterms:modified xsi:type="dcterms:W3CDTF">2023-07-21T05:49:57Z</dcterms:modified>
</cp:coreProperties>
</file>